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7" r:id="rId2"/>
    <p:sldId id="267" r:id="rId3"/>
    <p:sldId id="270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C9B"/>
    <a:srgbClr val="F8E092"/>
    <a:srgbClr val="CC8A5E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/>
    <p:restoredTop sz="94599"/>
  </p:normalViewPr>
  <p:slideViewPr>
    <p:cSldViewPr>
      <p:cViewPr>
        <p:scale>
          <a:sx n="101" d="100"/>
          <a:sy n="101" d="100"/>
        </p:scale>
        <p:origin x="-25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973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6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38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3949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970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28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2800" b="1" spc="600" dirty="0" smtClean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None/>
            </a:pPr>
            <a:r>
              <a:rPr lang="el-GR" sz="28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Μη Επανδρωμένα Εναέρια Οχήματα</a:t>
            </a:r>
          </a:p>
          <a:p>
            <a:pPr marL="0" indent="0" algn="just">
              <a:buFont typeface="Arial" pitchFamily="34" charset="0"/>
              <a:buNone/>
            </a:pPr>
            <a:endParaRPr lang="pt-BR" sz="2800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62000" y="3352800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000" b="1" spc="300" dirty="0" smtClean="0">
                <a:solidFill>
                  <a:srgbClr val="54BC9B"/>
                </a:solidFill>
              </a:rPr>
              <a:t>Δομικά στοιχεία: Σώμα και τροφοδοτικό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33400"/>
            <a:ext cx="825703" cy="76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l-G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ΣΩΜΑ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191683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Η </a:t>
            </a:r>
            <a:r>
              <a:rPr lang="el-GR" sz="3000" b="1" spc="100" dirty="0" smtClean="0">
                <a:solidFill>
                  <a:srgbClr val="54BC9B"/>
                </a:solidFill>
              </a:rPr>
              <a:t>πρωταρχική διαφορά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 </a:t>
            </a:r>
            <a:r>
              <a:rPr lang="el-GR" sz="3000" b="1" spc="100" dirty="0" smtClean="0">
                <a:solidFill>
                  <a:srgbClr val="54BC9B"/>
                </a:solidFill>
              </a:rPr>
              <a:t>τα αεροπλάνα είναι η απουσία του χώρου του πιλοτηρίου και των παραθύρων του.</a:t>
            </a:r>
            <a:endParaRPr lang="pt-BR" sz="3000" b="1" spc="100" dirty="0" smtClean="0">
              <a:solidFill>
                <a:srgbClr val="54BC9B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81400"/>
            <a:ext cx="4126703" cy="27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BC9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02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l-G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ΣΩΜΑ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9936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en-US" sz="3000" b="1" u="sng" spc="100" dirty="0" err="1" smtClean="0">
                <a:solidFill>
                  <a:srgbClr val="54BC9B"/>
                </a:solidFill>
              </a:rPr>
              <a:t>Quadcopters</a:t>
            </a:r>
            <a:r>
              <a:rPr lang="en-US" sz="3000" b="1" spc="100" dirty="0" smtClean="0">
                <a:solidFill>
                  <a:srgbClr val="54BC9B"/>
                </a:solidFill>
              </a:rPr>
              <a:t> </a:t>
            </a:r>
            <a:r>
              <a:rPr lang="el-GR" sz="3000" b="1" spc="100" dirty="0" smtClean="0">
                <a:solidFill>
                  <a:srgbClr val="54BC9B"/>
                </a:solidFill>
              </a:rPr>
              <a:t>χωρίς ουρά είναι μια κοινή μορφή </a:t>
            </a:r>
            <a:r>
              <a:rPr lang="el-GR" sz="3000" b="1" spc="100" dirty="0" smtClean="0">
                <a:solidFill>
                  <a:srgbClr val="54BC9B"/>
                </a:solidFill>
              </a:rPr>
              <a:t>για τα UAV </a:t>
            </a:r>
            <a:r>
              <a:rPr lang="el-GR" sz="3000" b="1" spc="100" dirty="0" smtClean="0">
                <a:solidFill>
                  <a:srgbClr val="54BC9B"/>
                </a:solidFill>
              </a:rPr>
              <a:t>περιστροφικών </a:t>
            </a:r>
            <a:r>
              <a:rPr lang="el-GR" sz="3000" b="1" spc="100" dirty="0" smtClean="0">
                <a:solidFill>
                  <a:srgbClr val="54BC9B"/>
                </a:solidFill>
              </a:rPr>
              <a:t>πτερύγων, ενώ </a:t>
            </a:r>
            <a:r>
              <a:rPr lang="el-GR" sz="3000" b="1" spc="100" dirty="0" smtClean="0">
                <a:solidFill>
                  <a:srgbClr val="54BC9B"/>
                </a:solidFill>
              </a:rPr>
              <a:t>τα </a:t>
            </a:r>
            <a:r>
              <a:rPr lang="en-US" sz="3000" b="1" u="sng" spc="100" dirty="0" smtClean="0">
                <a:solidFill>
                  <a:srgbClr val="54BC9B"/>
                </a:solidFill>
              </a:rPr>
              <a:t>Mono</a:t>
            </a:r>
            <a:r>
              <a:rPr lang="en-US" sz="3000" b="1" spc="100" dirty="0" smtClean="0">
                <a:solidFill>
                  <a:srgbClr val="54BC9B"/>
                </a:solidFill>
              </a:rPr>
              <a:t> </a:t>
            </a:r>
            <a:r>
              <a:rPr lang="el-GR" sz="3000" b="1" spc="100" dirty="0" smtClean="0">
                <a:solidFill>
                  <a:srgbClr val="54BC9B"/>
                </a:solidFill>
              </a:rPr>
              <a:t>και </a:t>
            </a:r>
            <a:r>
              <a:rPr lang="en-US" sz="3000" b="1" u="sng" spc="100" dirty="0" smtClean="0">
                <a:solidFill>
                  <a:srgbClr val="54BC9B"/>
                </a:solidFill>
              </a:rPr>
              <a:t>Bi-copters</a:t>
            </a:r>
            <a:r>
              <a:rPr lang="en-US" sz="3000" b="1" spc="100" dirty="0" smtClean="0">
                <a:solidFill>
                  <a:srgbClr val="54BC9B"/>
                </a:solidFill>
              </a:rPr>
              <a:t>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 ουρά είναι συνηθισμένα </a:t>
            </a:r>
            <a:r>
              <a:rPr lang="el-GR" sz="3000" b="1" spc="100" dirty="0" smtClean="0">
                <a:solidFill>
                  <a:srgbClr val="54BC9B"/>
                </a:solidFill>
              </a:rPr>
              <a:t>για </a:t>
            </a:r>
            <a:r>
              <a:rPr lang="el-GR" sz="3000" b="1" spc="100" dirty="0" smtClean="0">
                <a:solidFill>
                  <a:srgbClr val="54BC9B"/>
                </a:solidFill>
              </a:rPr>
              <a:t>επανδρωμένα οχήματα.</a:t>
            </a:r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0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07504" y="2133020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000" b="1" spc="100" dirty="0">
              <a:solidFill>
                <a:srgbClr val="F8E092"/>
              </a:solidFill>
            </a:endParaRPr>
          </a:p>
          <a:p>
            <a:r>
              <a:rPr lang="el-GR" sz="3000" b="1" spc="100" dirty="0" smtClean="0">
                <a:solidFill>
                  <a:srgbClr val="F8E092"/>
                </a:solidFill>
              </a:rPr>
              <a:t>Τα </a:t>
            </a:r>
            <a:r>
              <a:rPr lang="el-GR" sz="3000" b="1" spc="100" dirty="0" smtClean="0">
                <a:solidFill>
                  <a:srgbClr val="F8E092"/>
                </a:solidFill>
              </a:rPr>
              <a:t>μικρά UAV χρησιμοποιούν ως επί το πλείστον μπαταρίες </a:t>
            </a:r>
            <a:r>
              <a:rPr lang="el-GR" sz="3000" b="1" spc="100" dirty="0" err="1" smtClean="0">
                <a:solidFill>
                  <a:srgbClr val="F8E092"/>
                </a:solidFill>
              </a:rPr>
              <a:t>λιθίου</a:t>
            </a:r>
            <a:r>
              <a:rPr lang="el-GR" sz="3000" b="1" spc="100" dirty="0" smtClean="0">
                <a:solidFill>
                  <a:srgbClr val="F8E092"/>
                </a:solidFill>
              </a:rPr>
              <a:t>-πολυμερούς (Li-Po), ενώ τα μεγαλύτερα οχήματα βασίζονται σε συμβατικούς κινητήρες αεροπλάνων.</a:t>
            </a:r>
            <a:r>
              <a:rPr lang="pt-BR" sz="3000" b="1" spc="100" dirty="0" smtClean="0">
                <a:solidFill>
                  <a:srgbClr val="F8E092"/>
                </a:solidFill>
              </a:rPr>
              <a:t>.</a:t>
            </a:r>
            <a:endParaRPr lang="pt-BR" sz="3000" b="1" spc="100" dirty="0">
              <a:solidFill>
                <a:srgbClr val="F8E09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578138"/>
            <a:ext cx="3085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spc="600" dirty="0" smtClean="0">
                <a:solidFill>
                  <a:srgbClr val="CC8A5E"/>
                </a:solidFill>
                <a:ea typeface="Andale Mono" charset="0"/>
                <a:cs typeface="Andale Mono" charset="0"/>
              </a:rPr>
              <a:t>ΜΠΑΤΑΡΙΑ</a:t>
            </a:r>
            <a:endParaRPr lang="en-US" sz="4000" dirty="0">
              <a:solidFill>
                <a:srgbClr val="CC8A5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3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l-GR" sz="5500" b="1" spc="600" dirty="0" smtClean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ΣΩΜΑ</a:t>
            </a:r>
            <a:r>
              <a:rPr lang="pt-BR" sz="5500" b="1" spc="600" dirty="0" smtClean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  <a:endParaRPr lang="pt-BR" sz="5500" b="1" spc="600" dirty="0" smtClean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pt-BR" u="sng" dirty="0" smtClean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47017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000" b="1" spc="100" dirty="0" smtClean="0">
                <a:solidFill>
                  <a:srgbClr val="54BC9B"/>
                </a:solidFill>
              </a:rPr>
              <a:t>Το κύκλωμα απομάκρυνσης μπαταριών (BEC) χρησιμοποιείται για τη συγκέντρωση της διανομής ισχύος και συχνά φιλοξενεί μια μονάδα </a:t>
            </a:r>
            <a:r>
              <a:rPr lang="el-GR" sz="3000" b="1" spc="100" dirty="0" err="1" smtClean="0">
                <a:solidFill>
                  <a:srgbClr val="54BC9B"/>
                </a:solidFill>
              </a:rPr>
              <a:t>μικροελεγκτή</a:t>
            </a:r>
            <a:r>
              <a:rPr lang="el-GR" sz="3000" b="1" spc="100" dirty="0" smtClean="0">
                <a:solidFill>
                  <a:srgbClr val="54BC9B"/>
                </a:solidFill>
              </a:rPr>
              <a:t> (MCU).</a:t>
            </a: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el-GR" sz="3000" b="1" spc="100" dirty="0" smtClean="0">
                <a:solidFill>
                  <a:srgbClr val="54BC9B"/>
                </a:solidFill>
              </a:rPr>
              <a:t>Ακριβότερα </a:t>
            </a:r>
            <a:r>
              <a:rPr lang="en-US" sz="3000" b="1" spc="100" dirty="0" smtClean="0">
                <a:solidFill>
                  <a:srgbClr val="54BC9B"/>
                </a:solidFill>
              </a:rPr>
              <a:t>Switching</a:t>
            </a:r>
            <a:r>
              <a:rPr lang="el-GR" sz="3000" b="1" spc="100" dirty="0" smtClean="0">
                <a:solidFill>
                  <a:srgbClr val="54BC9B"/>
                </a:solidFill>
              </a:rPr>
              <a:t> BEC </a:t>
            </a:r>
            <a:r>
              <a:rPr lang="el-GR" sz="3000" b="1" spc="100" dirty="0" smtClean="0">
                <a:solidFill>
                  <a:srgbClr val="54BC9B"/>
                </a:solidFill>
              </a:rPr>
              <a:t>μειώνουν τη θέρμανση στην πλατφόρμα.</a:t>
            </a:r>
            <a:endParaRPr lang="en-US" sz="3000" b="1" spc="100" dirty="0">
              <a:solidFill>
                <a:srgbClr val="54BC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128</Words>
  <Application>Microsoft Macintosh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covan</cp:lastModifiedBy>
  <cp:revision>33</cp:revision>
  <dcterms:created xsi:type="dcterms:W3CDTF">2017-03-08T21:43:37Z</dcterms:created>
  <dcterms:modified xsi:type="dcterms:W3CDTF">2018-01-29T20:32:27Z</dcterms:modified>
</cp:coreProperties>
</file>